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1" r:id="rId3"/>
    <p:sldId id="256" r:id="rId4"/>
    <p:sldId id="272" r:id="rId5"/>
    <p:sldId id="268" r:id="rId6"/>
    <p:sldId id="264" r:id="rId7"/>
    <p:sldId id="273" r:id="rId8"/>
    <p:sldId id="279" r:id="rId9"/>
    <p:sldId id="278" r:id="rId10"/>
    <p:sldId id="274" r:id="rId11"/>
    <p:sldId id="269" r:id="rId12"/>
    <p:sldId id="277" r:id="rId13"/>
    <p:sldId id="27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DCB1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91" d="100"/>
          <a:sy n="91" d="100"/>
        </p:scale>
        <p:origin x="-10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6CE7E2-78DD-400F-9B2F-07A2B54F11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5132A74-E50A-48A6-9117-7FC19B64F3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58E32E3-6ABA-45E7-B4C5-AF16CA86B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56E1F-E73C-4DF3-8960-A8FCE1B295E0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90E9291-573A-43F9-978C-7346095D9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E6F0005-1252-4FDE-80BA-333C3BBCE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639F-46B7-4E57-A7B6-3083A6AF7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118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26858E-B0DA-4DC2-9DC5-CFDA03B88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59BF014-8AE9-4BC5-BEF6-62D652BC25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9A013F8-D68D-46EB-AB21-419AECC18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56E1F-E73C-4DF3-8960-A8FCE1B295E0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1B30E5F-0182-4B01-81BC-120B03DE1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052EBE9-DF29-488A-9CEA-8099F7DD3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639F-46B7-4E57-A7B6-3083A6AF7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278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85995DF8-CFA9-4AB9-B3D4-763F953536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94893B8-09BB-4540-ACF6-B07FBAA77B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4AB859B-BE61-4858-8A08-20A413EA3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56E1F-E73C-4DF3-8960-A8FCE1B295E0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767F174-32A5-4225-9F01-6851EA8AD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5BB86FD-A93C-4DFA-A5AE-EEE908190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639F-46B7-4E57-A7B6-3083A6AF7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357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656308-EB7C-4DA2-8B2E-B0F82D4DB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6BB8C47-E58F-4F51-8CA1-6EEC9FE18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C75AC70-81A6-4F80-A118-CB013FEC3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56E1F-E73C-4DF3-8960-A8FCE1B295E0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13C8BF8-7181-4790-B1F3-E820BE9B6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4C1F8C7-A0EB-4A23-A590-BC44B6E47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639F-46B7-4E57-A7B6-3083A6AF7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11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25BD72-7D9E-4DF3-B7F8-BC7FB3F44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2EFBA59-2278-4BAF-A078-B880D4D7D4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08DC770-CF96-4CF4-B96A-D35E28129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56E1F-E73C-4DF3-8960-A8FCE1B295E0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CB79299-61E3-4168-AC18-92C388C61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005D351-ABE9-478D-8E97-C821679E6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639F-46B7-4E57-A7B6-3083A6AF7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786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F759AD-85D8-4C5C-A127-A13EF2D86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0395CAF-2E92-4D92-B99A-863ED81E89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8CBCF17-3475-4A6D-B51E-8BCD8F7CB3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BA52AA3-323F-4981-8C34-93B688836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56E1F-E73C-4DF3-8960-A8FCE1B295E0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B7A313E-0E74-4651-93A6-E8A1408FD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7821357-8147-42AB-803D-20D1A965F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639F-46B7-4E57-A7B6-3083A6AF7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268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C89204-CB34-4532-BD14-CF77BD323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1CCA5F8-2BE0-4761-BD93-315CD1D02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33DFD5E-041B-4901-8C7D-636669877D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550A34C-DF02-4138-A5A5-66FA88B29D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2610CA2-7675-4240-8662-531C127D81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5C06775-47A3-47C8-9E1C-96BCBEB19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56E1F-E73C-4DF3-8960-A8FCE1B295E0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60154ED5-E625-49A3-92AA-C3EB1F43F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047F456-403A-45E7-81E1-2D37D525E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639F-46B7-4E57-A7B6-3083A6AF7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510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D68AC0-9727-4840-ABF1-95973E28C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024E2A7-532B-4F27-98DD-86EFE28DC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56E1F-E73C-4DF3-8960-A8FCE1B295E0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3409DE0-9A42-48F3-89CD-DF9B8ED11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CA8B613-0996-4C8D-9A82-3905BF052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639F-46B7-4E57-A7B6-3083A6AF7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282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7523BBA0-E0DB-4232-A455-85BC6A370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56E1F-E73C-4DF3-8960-A8FCE1B295E0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0B4826A-083A-4D0D-BD18-C9ADE896B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DA9FF38-3B55-42FF-A43C-FC0F12DFD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639F-46B7-4E57-A7B6-3083A6AF7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63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123612-E0F4-4FCB-98FF-654BA5D12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2E44B1A-E28C-4D22-8DF0-625B5278B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5DF0A1C-7C83-4333-9B46-0A216AAA2A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B9A5C1E-6613-4D9F-9415-ED5887477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56E1F-E73C-4DF3-8960-A8FCE1B295E0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F78D667-C073-43EE-A76B-8126ACF7E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22DA96D-A483-4200-A9F9-0DB8754FB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639F-46B7-4E57-A7B6-3083A6AF7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473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D2DD65-84E6-448B-8D8C-28D000780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9B6DC87-6C6A-469D-98B3-9D74AC3C68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6E9D577-B816-4669-96C5-276E299864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AA340F0-FC05-4A05-B921-7B53BA20B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56E1F-E73C-4DF3-8960-A8FCE1B295E0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296234B-0E71-46BB-8269-157104E9A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D2F117A-67DE-49E6-BDFC-9060C2AA8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639F-46B7-4E57-A7B6-3083A6AF7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62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7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CFD424-BF30-4A27-8737-D12622860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BD31A3F-315E-48BD-8AD0-A8C3C4509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EAED3E3-B2BF-4EB8-A919-F62CED2782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56E1F-E73C-4DF3-8960-A8FCE1B295E0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F68DE6D-9DE0-42C8-9E07-DB0992DB12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DB28ABE-A7FA-4576-AB3F-ECED125AF3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7639F-46B7-4E57-A7B6-3083A6AF7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523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3EC5FB-9D4D-4CE4-8AD4-B92E1E94CD8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01858" y="254000"/>
            <a:ext cx="10016955" cy="10096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ЧОУ </a:t>
            </a:r>
            <a:r>
              <a:rPr lang="ru-RU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«Лицей -интернат естественных </a:t>
            </a:r>
            <a:r>
              <a:rPr lang="ru-RU" smtClean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наук» Саратов</a:t>
            </a:r>
            <a:r>
              <a:rPr lang="ru-RU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.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882E580C-CD13-92D1-A4B5-2DC028F678C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01858" y="1825625"/>
            <a:ext cx="9713742" cy="415314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9600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      </a:t>
            </a:r>
            <a:r>
              <a:rPr lang="ru-RU" sz="9600" dirty="0" smtClean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Родительский клуб</a:t>
            </a:r>
          </a:p>
          <a:p>
            <a:pPr marL="0" indent="0" algn="ctr">
              <a:buNone/>
            </a:pPr>
            <a:r>
              <a:rPr lang="ru-RU" sz="9600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в</a:t>
            </a:r>
            <a:r>
              <a:rPr lang="ru-RU" sz="9600" dirty="0" smtClean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стреча 2</a:t>
            </a:r>
          </a:p>
          <a:p>
            <a:pPr marL="0" indent="0" algn="ctr">
              <a:buNone/>
            </a:pPr>
            <a:r>
              <a:rPr lang="ru-RU" sz="9600" dirty="0" smtClean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29.10.24.</a:t>
            </a:r>
            <a:endParaRPr lang="ru-RU" sz="9600" dirty="0">
              <a:solidFill>
                <a:srgbClr val="7030A0"/>
              </a:solidFill>
              <a:latin typeface="Bahnschrift SemiBold Condensed" panose="020B0502040204020203" pitchFamily="34" charset="0"/>
            </a:endParaRPr>
          </a:p>
          <a:p>
            <a:pPr marL="0" indent="0">
              <a:buNone/>
            </a:pPr>
            <a:r>
              <a:rPr lang="ru-RU" sz="9600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                </a:t>
            </a:r>
            <a:r>
              <a:rPr lang="ru-RU" sz="3600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Кондратьева Марина Николаевна, </a:t>
            </a:r>
          </a:p>
          <a:p>
            <a:pPr marL="0" indent="0">
              <a:buNone/>
            </a:pPr>
            <a:r>
              <a:rPr lang="ru-RU" sz="3800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                                            учитель начальных классов. </a:t>
            </a:r>
          </a:p>
        </p:txBody>
      </p:sp>
    </p:spTree>
    <p:extLst>
      <p:ext uri="{BB962C8B-B14F-4D97-AF65-F5344CB8AC3E}">
        <p14:creationId xmlns:p14="http://schemas.microsoft.com/office/powerpoint/2010/main" val="2292648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9A5FD1F7-B64E-9154-E028-9C34B7644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«Моменты счастья» Алекс Дубас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00A3FC4C-16C3-3715-7A2E-2FE9B3ADCB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895" y="1690688"/>
            <a:ext cx="4417255" cy="5005534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AE88C55-5965-7C4F-2326-AB3A20ED0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6234" y="1690688"/>
            <a:ext cx="6949440" cy="5005534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82378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ED1235A-EC8F-4813-AC29-B490CDF4F33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64898" y="1463040"/>
            <a:ext cx="8250702" cy="471392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000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               Скажи мне, и я забуду</a:t>
            </a:r>
          </a:p>
          <a:p>
            <a:pPr marL="0" indent="0" algn="just">
              <a:buNone/>
            </a:pPr>
            <a:r>
              <a:rPr lang="ru-RU" sz="4000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       Покажи мне- я смогу запомнить,</a:t>
            </a:r>
          </a:p>
          <a:p>
            <a:pPr marL="0" indent="0" algn="just">
              <a:buNone/>
            </a:pPr>
            <a:r>
              <a:rPr lang="ru-RU" sz="4000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      Позволь мне это сделать самому,</a:t>
            </a:r>
          </a:p>
          <a:p>
            <a:pPr marL="0" indent="0" algn="just">
              <a:buNone/>
            </a:pPr>
            <a:r>
              <a:rPr lang="ru-RU" sz="4000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           И это станет моим навсегда!</a:t>
            </a:r>
          </a:p>
          <a:p>
            <a:pPr marL="0" indent="0">
              <a:buNone/>
            </a:pPr>
            <a:r>
              <a:rPr lang="ru-RU" sz="4000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                                              </a:t>
            </a:r>
          </a:p>
          <a:p>
            <a:pPr marL="0" indent="0">
              <a:buNone/>
            </a:pPr>
            <a:r>
              <a:rPr lang="ru-RU" sz="4000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                                               Древняя мудрость</a:t>
            </a:r>
          </a:p>
        </p:txBody>
      </p:sp>
    </p:spTree>
    <p:extLst>
      <p:ext uri="{BB962C8B-B14F-4D97-AF65-F5344CB8AC3E}">
        <p14:creationId xmlns:p14="http://schemas.microsoft.com/office/powerpoint/2010/main" val="1662184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785D337-2399-FD94-9E9E-A3C31B5D91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4886" y="0"/>
            <a:ext cx="8131127" cy="593656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191545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8547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0392CB-68F8-0F2D-C507-FD4977D2B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983"/>
            <a:ext cx="10515600" cy="991771"/>
          </a:xfrm>
        </p:spPr>
        <p:txBody>
          <a:bodyPr/>
          <a:lstStyle/>
          <a:p>
            <a:r>
              <a:rPr lang="ru-RU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                                  </a:t>
            </a:r>
            <a:r>
              <a:rPr lang="ru-RU" dirty="0" smtClean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2 </a:t>
            </a:r>
            <a:r>
              <a:rPr lang="ru-RU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класс. </a:t>
            </a:r>
            <a:r>
              <a:rPr lang="ru-RU" dirty="0" smtClean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2024 </a:t>
            </a:r>
            <a:r>
              <a:rPr lang="ru-RU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год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8032" y="1195754"/>
            <a:ext cx="9650627" cy="5316257"/>
          </a:xfrm>
          <a:prstGeom prst="rect">
            <a:avLst/>
          </a:prstGeom>
          <a:ln w="76200">
            <a:solidFill>
              <a:srgbClr val="990099"/>
            </a:solidFill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891248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E6C13ED-8E2B-1431-7F8A-83CAE67F424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39482" y="2264897"/>
            <a:ext cx="10367890" cy="39120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8000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Обучая, мы учимся    сами.</a:t>
            </a:r>
          </a:p>
          <a:p>
            <a:pPr marL="0" indent="0">
              <a:buNone/>
            </a:pPr>
            <a:r>
              <a:rPr lang="ru-RU" sz="9600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                    </a:t>
            </a:r>
            <a:r>
              <a:rPr lang="ru-RU" sz="5400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античный афоризм</a:t>
            </a:r>
          </a:p>
        </p:txBody>
      </p:sp>
    </p:spTree>
    <p:extLst>
      <p:ext uri="{BB962C8B-B14F-4D97-AF65-F5344CB8AC3E}">
        <p14:creationId xmlns:p14="http://schemas.microsoft.com/office/powerpoint/2010/main" val="1668372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3EA8A86-80C3-98B5-9FE5-F6F69CEA1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13" y="235634"/>
            <a:ext cx="5683347" cy="2929598"/>
          </a:xfrm>
          <a:prstGeom prst="rect">
            <a:avLst/>
          </a:prstGeom>
          <a:ln w="76200">
            <a:solidFill>
              <a:srgbClr val="7030A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0C8B200-21DE-46AA-7264-31ECDD457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5883" y="3429000"/>
            <a:ext cx="5019821" cy="3287004"/>
          </a:xfrm>
          <a:prstGeom prst="rect">
            <a:avLst/>
          </a:prstGeom>
          <a:ln w="76200">
            <a:solidFill>
              <a:srgbClr val="7030A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17043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33E350-66C7-4099-9206-3C4E0A047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603" y="365126"/>
            <a:ext cx="9664505" cy="86036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                     </a:t>
            </a:r>
            <a:r>
              <a:rPr lang="ru-RU" sz="4800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Итоги 1 четверть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3377" y="1225486"/>
            <a:ext cx="11651530" cy="55429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>
                <a:solidFill>
                  <a:srgbClr val="7030A0"/>
                </a:solidFill>
                <a:latin typeface="Bahnschrift SemiBold Condensed" panose="020B0502040204020203" pitchFamily="34" charset="0"/>
                <a:ea typeface="+mj-ea"/>
                <a:cs typeface="+mj-cs"/>
              </a:rPr>
              <a:t>На «5» </a:t>
            </a:r>
            <a:r>
              <a:rPr lang="ru-RU" dirty="0" smtClean="0"/>
              <a:t>–</a:t>
            </a:r>
            <a:r>
              <a:rPr lang="ru-RU" sz="3600" b="1" dirty="0"/>
              <a:t>Левина </a:t>
            </a:r>
            <a:r>
              <a:rPr lang="ru-RU" sz="3600" b="1" dirty="0" smtClean="0"/>
              <a:t>Алиса, Табачишин Никита</a:t>
            </a:r>
          </a:p>
          <a:p>
            <a:pPr marL="0" indent="0">
              <a:buNone/>
            </a:pPr>
            <a:r>
              <a:rPr lang="ru-RU" sz="4400" dirty="0">
                <a:solidFill>
                  <a:srgbClr val="7030A0"/>
                </a:solidFill>
                <a:latin typeface="Bahnschrift SemiBold Condensed" panose="020B0502040204020203" pitchFamily="34" charset="0"/>
                <a:ea typeface="+mj-ea"/>
                <a:cs typeface="+mj-cs"/>
              </a:rPr>
              <a:t>С одной «4» </a:t>
            </a:r>
            <a:r>
              <a:rPr lang="ru-RU" dirty="0" smtClean="0"/>
              <a:t>- </a:t>
            </a:r>
            <a:r>
              <a:rPr lang="ru-RU" sz="3600" b="1" dirty="0" smtClean="0"/>
              <a:t>Воронин Марк, Богданов Александр, Глебов Фёдор</a:t>
            </a:r>
          </a:p>
          <a:p>
            <a:pPr marL="0" indent="0">
              <a:buNone/>
            </a:pPr>
            <a:r>
              <a:rPr lang="ru-RU" sz="4400" dirty="0">
                <a:solidFill>
                  <a:srgbClr val="7030A0"/>
                </a:solidFill>
                <a:latin typeface="Bahnschrift SemiBold Condensed" panose="020B0502040204020203" pitchFamily="34" charset="0"/>
                <a:ea typeface="+mj-ea"/>
                <a:cs typeface="+mj-cs"/>
              </a:rPr>
              <a:t>«4»- «5» </a:t>
            </a:r>
            <a:r>
              <a:rPr lang="ru-RU" dirty="0" smtClean="0"/>
              <a:t>- </a:t>
            </a:r>
            <a:r>
              <a:rPr lang="ru-RU" sz="3600" b="1" dirty="0" smtClean="0"/>
              <a:t>Быстров Иван, Колесников Фёдор, Король Александра, Котляров Артём, Курдюкова Полина, Овчинский Иван, Пронина Екатерина, Чернышёва Вера, Чистякова Кира</a:t>
            </a:r>
            <a:r>
              <a:rPr lang="ru-RU" sz="3600" b="1" dirty="0"/>
              <a:t>, Шайхутдинов </a:t>
            </a:r>
            <a:r>
              <a:rPr lang="ru-RU" sz="3600" b="1" dirty="0" smtClean="0"/>
              <a:t>Роман, </a:t>
            </a:r>
            <a:r>
              <a:rPr lang="ru-RU" sz="3600" b="1" dirty="0"/>
              <a:t>Алешко Вероника, Гавриличева </a:t>
            </a:r>
            <a:r>
              <a:rPr lang="ru-RU" sz="3600" b="1" dirty="0" smtClean="0"/>
              <a:t>Есения </a:t>
            </a:r>
            <a:endParaRPr lang="ru-RU" sz="3600" b="1" dirty="0"/>
          </a:p>
          <a:p>
            <a:pPr marL="0" indent="0">
              <a:buNone/>
            </a:pPr>
            <a:endParaRPr lang="ru-RU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1264817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6078479-6AF3-CF9B-A413-990C7DD277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078" y="241448"/>
            <a:ext cx="5674663" cy="289847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0FE23C-C88C-4966-A2C1-0FBD485CA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77" y="241448"/>
            <a:ext cx="5674663" cy="2898479"/>
          </a:xfrm>
          <a:ln w="76200">
            <a:solidFill>
              <a:srgbClr val="7030A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5F0FE0CC-EC7B-9BD7-506D-E8CCEA39AE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79" y="3392488"/>
            <a:ext cx="5605257" cy="3345937"/>
          </a:xfrm>
          <a:prstGeom prst="rect">
            <a:avLst/>
          </a:prstGeom>
          <a:ln w="76200">
            <a:solidFill>
              <a:srgbClr val="7030A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12C17CB-9B3D-E5A5-9542-E85FE9F4C28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8854" y="241448"/>
            <a:ext cx="5674663" cy="2898479"/>
          </a:xfrm>
          <a:prstGeom prst="rect">
            <a:avLst/>
          </a:prstGeom>
          <a:ln w="76200">
            <a:solidFill>
              <a:srgbClr val="7030A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DF8F0FD-EBCC-B409-65F5-DC724EF9DB0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8570" y="3392488"/>
            <a:ext cx="5624947" cy="3345937"/>
          </a:xfrm>
          <a:prstGeom prst="rect">
            <a:avLst/>
          </a:prstGeom>
          <a:ln w="76200">
            <a:solidFill>
              <a:srgbClr val="7030A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12716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A28676-B2B2-DD3E-5FC4-217687B0E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3235"/>
            <a:ext cx="10515600" cy="1325563"/>
          </a:xfrm>
        </p:spPr>
        <p:txBody>
          <a:bodyPr>
            <a:normAutofit/>
          </a:bodyPr>
          <a:lstStyle/>
          <a:p>
            <a:r>
              <a:rPr lang="ru-RU" sz="8000" dirty="0" smtClean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Читаем в каникулы</a:t>
            </a:r>
            <a:endParaRPr lang="ru-RU" sz="8000" dirty="0">
              <a:solidFill>
                <a:srgbClr val="7030A0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8A772C51-4019-6DD2-4C3A-3137BA160B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0481" y="2236761"/>
            <a:ext cx="8043203" cy="4273269"/>
          </a:xfrm>
          <a:prstGeom prst="rect">
            <a:avLst/>
          </a:prstGeom>
          <a:ln w="76200">
            <a:solidFill>
              <a:srgbClr val="7030A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6B94A4F-DB66-9AF2-264D-74BB3D9856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74" y="4588985"/>
            <a:ext cx="3432517" cy="1921045"/>
          </a:xfrm>
          <a:prstGeom prst="rect">
            <a:avLst/>
          </a:prstGeom>
          <a:ln w="76200">
            <a:solidFill>
              <a:srgbClr val="7030A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D31ACA8-3E0D-F42D-2836-121B478C18E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74" y="2236761"/>
            <a:ext cx="3432517" cy="2117709"/>
          </a:xfrm>
          <a:prstGeom prst="rect">
            <a:avLst/>
          </a:prstGeom>
          <a:ln w="76200">
            <a:solidFill>
              <a:srgbClr val="7030A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7255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type="body" sz="half" idx="4294967295"/>
          </p:nvPr>
        </p:nvSpPr>
        <p:spPr>
          <a:xfrm>
            <a:off x="263950" y="245097"/>
            <a:ext cx="11721446" cy="646678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-</a:t>
            </a:r>
            <a:r>
              <a:rPr lang="ru-RU" sz="8000" dirty="0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  <a:ea typeface="+mj-ea"/>
                <a:cs typeface="+mj-cs"/>
              </a:rPr>
              <a:t>Осенние каникулы </a:t>
            </a:r>
          </a:p>
          <a:p>
            <a:pPr marL="0" indent="0">
              <a:buNone/>
            </a:pPr>
            <a:r>
              <a:rPr lang="ru-RU" sz="8000" dirty="0">
                <a:solidFill>
                  <a:srgbClr val="7030A0"/>
                </a:solidFill>
                <a:latin typeface="Bahnschrift SemiBold Condensed" panose="020B0502040204020203" pitchFamily="34" charset="0"/>
                <a:ea typeface="+mj-ea"/>
                <a:cs typeface="+mj-cs"/>
              </a:rPr>
              <a:t>Ян Эхольм « Людвиг Четырнадцатый и Тутта Карлссон»</a:t>
            </a:r>
          </a:p>
          <a:p>
            <a:pPr marL="0" indent="0">
              <a:buNone/>
            </a:pPr>
            <a:endParaRPr lang="ru-RU" sz="8000" dirty="0">
              <a:solidFill>
                <a:schemeClr val="accent5">
                  <a:lumMod val="50000"/>
                </a:schemeClr>
              </a:solidFill>
              <a:latin typeface="Bahnschrift SemiBold Condensed" panose="020B0502040204020203" pitchFamily="34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lang="ru-RU" sz="8000" dirty="0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  <a:ea typeface="+mj-ea"/>
                <a:cs typeface="+mj-cs"/>
              </a:rPr>
              <a:t>-Зимние каникулы </a:t>
            </a:r>
          </a:p>
          <a:p>
            <a:pPr marL="0" indent="0">
              <a:buNone/>
            </a:pPr>
            <a:r>
              <a:rPr lang="ru-RU" sz="8000" dirty="0">
                <a:solidFill>
                  <a:srgbClr val="7030A0"/>
                </a:solidFill>
                <a:latin typeface="Bahnschrift SemiBold Condensed" panose="020B0502040204020203" pitchFamily="34" charset="0"/>
                <a:ea typeface="+mj-ea"/>
                <a:cs typeface="+mj-cs"/>
              </a:rPr>
              <a:t>Г.Х. Андерсен «Снежная Королева»</a:t>
            </a:r>
          </a:p>
          <a:p>
            <a:pPr marL="0" indent="0">
              <a:buNone/>
            </a:pPr>
            <a:endParaRPr lang="ru-RU" sz="8000" dirty="0">
              <a:solidFill>
                <a:srgbClr val="7030A0"/>
              </a:solidFill>
              <a:latin typeface="Bahnschrift SemiBold Condensed" panose="020B0502040204020203" pitchFamily="34" charset="0"/>
              <a:ea typeface="+mj-ea"/>
              <a:cs typeface="+mj-cs"/>
            </a:endParaRPr>
          </a:p>
          <a:p>
            <a:pPr>
              <a:buFontTx/>
              <a:buChar char="-"/>
            </a:pPr>
            <a:r>
              <a:rPr lang="ru-RU" sz="8000" dirty="0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  <a:ea typeface="+mj-ea"/>
                <a:cs typeface="+mj-cs"/>
              </a:rPr>
              <a:t>Весенние каникулы </a:t>
            </a:r>
          </a:p>
          <a:p>
            <a:pPr marL="0" indent="0">
              <a:buNone/>
            </a:pPr>
            <a:r>
              <a:rPr lang="ru-RU" sz="8000" dirty="0">
                <a:solidFill>
                  <a:srgbClr val="7030A0"/>
                </a:solidFill>
                <a:latin typeface="Bahnschrift SemiBold Condensed" panose="020B0502040204020203" pitchFamily="34" charset="0"/>
                <a:ea typeface="+mj-ea"/>
                <a:cs typeface="+mj-cs"/>
              </a:rPr>
              <a:t>Александр Раскин «Как папа был маленьким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7768" y="141403"/>
            <a:ext cx="2747628" cy="212103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8626" y="2064470"/>
            <a:ext cx="3907410" cy="1621411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1117" y="2545237"/>
            <a:ext cx="2115510" cy="324400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280373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8000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Школа «Эврика</a:t>
            </a:r>
            <a:r>
              <a:rPr lang="ru-RU" sz="8000" dirty="0" smtClean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»</a:t>
            </a:r>
            <a:br>
              <a:rPr lang="ru-RU" sz="8000" dirty="0" smtClean="0">
                <a:solidFill>
                  <a:srgbClr val="7030A0"/>
                </a:solidFill>
                <a:latin typeface="Bahnschrift SemiBold Condensed" panose="020B0502040204020203" pitchFamily="34" charset="0"/>
              </a:rPr>
            </a:br>
            <a:r>
              <a:rPr lang="ru-RU" sz="8000" dirty="0" smtClean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Южно-Сахалинск</a:t>
            </a:r>
            <a:endParaRPr lang="ru-RU" sz="8000" dirty="0">
              <a:solidFill>
                <a:srgbClr val="7030A0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682" y="2211184"/>
            <a:ext cx="4768080" cy="3369483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5253" y="2211183"/>
            <a:ext cx="5760293" cy="3369483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4936555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189</Words>
  <Application>Microsoft Office PowerPoint</Application>
  <PresentationFormat>Произвольный</PresentationFormat>
  <Paragraphs>30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ЧОУ «Лицей -интернат естественных наук» Саратов.</vt:lpstr>
      <vt:lpstr>                                  2 класс. 2024 год</vt:lpstr>
      <vt:lpstr>Презентация PowerPoint</vt:lpstr>
      <vt:lpstr>Презентация PowerPoint</vt:lpstr>
      <vt:lpstr>                     Итоги 1 четверть</vt:lpstr>
      <vt:lpstr>Презентация PowerPoint</vt:lpstr>
      <vt:lpstr>Читаем в каникулы</vt:lpstr>
      <vt:lpstr>Презентация PowerPoint</vt:lpstr>
      <vt:lpstr>Школа «Эврика» Южно-Сахалинск</vt:lpstr>
      <vt:lpstr>«Моменты счастья» Алекс Дубас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konra</dc:creator>
  <cp:lastModifiedBy>Аркадий</cp:lastModifiedBy>
  <cp:revision>53</cp:revision>
  <dcterms:created xsi:type="dcterms:W3CDTF">2020-05-21T10:29:50Z</dcterms:created>
  <dcterms:modified xsi:type="dcterms:W3CDTF">2025-02-09T18:37:59Z</dcterms:modified>
</cp:coreProperties>
</file>