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0" r:id="rId8"/>
    <p:sldId id="257" r:id="rId9"/>
    <p:sldId id="269" r:id="rId10"/>
    <p:sldId id="270" r:id="rId11"/>
    <p:sldId id="271" r:id="rId12"/>
    <p:sldId id="272" r:id="rId13"/>
    <p:sldId id="258" r:id="rId14"/>
    <p:sldId id="262" r:id="rId15"/>
    <p:sldId id="259" r:id="rId16"/>
    <p:sldId id="263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FA1027-B151-4472-9991-AA2F1B812827}">
          <p14:sldIdLst>
            <p14:sldId id="256"/>
            <p14:sldId id="264"/>
            <p14:sldId id="265"/>
            <p14:sldId id="266"/>
            <p14:sldId id="267"/>
            <p14:sldId id="268"/>
            <p14:sldId id="260"/>
            <p14:sldId id="257"/>
            <p14:sldId id="269"/>
            <p14:sldId id="270"/>
            <p14:sldId id="271"/>
            <p14:sldId id="272"/>
            <p14:sldId id="258"/>
            <p14:sldId id="262"/>
            <p14:sldId id="259"/>
            <p14:sldId id="263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50" autoAdjust="0"/>
    <p:restoredTop sz="94660"/>
  </p:normalViewPr>
  <p:slideViewPr>
    <p:cSldViewPr snapToGrid="0">
      <p:cViewPr>
        <p:scale>
          <a:sx n="79" d="100"/>
          <a:sy n="79" d="100"/>
        </p:scale>
        <p:origin x="-10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4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9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0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2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9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2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1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BD34-9DBA-4BFA-B878-8D064D2E4FB2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F664-3B38-4407-A51F-5973007B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214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Встреча родительского клуба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838200" y="2998840"/>
            <a:ext cx="10515600" cy="35494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22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января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2025 год</a:t>
            </a:r>
          </a:p>
          <a:p>
            <a:pPr marL="0" indent="0" algn="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ЧОУ ЛИЕН г.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Саратов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24 группа 2 класс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Классный руководитель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Кондратьева Марина Николаевна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0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Какие чувства я бы испытал на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месте мамы?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99153" y="2398506"/>
            <a:ext cx="7204587" cy="445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Грусть за сына,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печаль,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переживание,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стыд,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жалость,</a:t>
            </a:r>
          </a:p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ж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елание помочь</a:t>
            </a:r>
          </a:p>
          <a:p>
            <a:pPr marL="0" indent="0">
              <a:buNone/>
            </a:pP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969" y="1027906"/>
            <a:ext cx="2730798" cy="50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Какие чувства я бы испытал на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месте сестры и брата?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64826" y="1825625"/>
            <a:ext cx="5545393" cy="4459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И что все грустят?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Ага! Сейчас ругать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его будут,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Рассмеялся бы,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Равнодушие,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Непонимание-</a:t>
            </a:r>
          </a:p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ведь в школу </a:t>
            </a:r>
          </a:p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е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щё не хожу.</a:t>
            </a: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63794" y="1825624"/>
            <a:ext cx="5656006" cy="4791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Пожалела бы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его,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Позорище!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Эх, брат-двоечник!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Стыдно!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 возмущена!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Что-то не то с братом!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 поругаю его,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но помогу учиться!</a:t>
            </a: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86" y="1690688"/>
            <a:ext cx="2011854" cy="4749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892" y="1690688"/>
            <a:ext cx="2153843" cy="43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Какие чувства я бы испытал на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месте собаки?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04587" cy="445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 бы встретила его и весело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облизала!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Не расстраивайся,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пошли играть!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Ура! Хозяин пришёл!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 вот никогда не получала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двоек!</a:t>
            </a:r>
          </a:p>
          <a:p>
            <a:pPr marL="0" indent="0">
              <a:buNone/>
            </a:pP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8"/>
          <a:stretch/>
        </p:blipFill>
        <p:spPr>
          <a:xfrm>
            <a:off x="5152104" y="1825625"/>
            <a:ext cx="6617110" cy="47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253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Эмпатия — это способность почувствовать и понять эмоции других людей.</a:t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endParaRPr lang="ru-RU" sz="54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1880" y="1594884"/>
            <a:ext cx="5427920" cy="484844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Термин «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эмпатия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» был введён в научную литературу в начале XX века. Он происходит от греческого слова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empatheia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, которое можно перевести как «внутреннее переживание» или «сопереживание».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Эмпатичная личность может поставить себя на место другого человека и понять то, что он ощущает: грусть, радость, печаль, боль.</a:t>
            </a: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799" y="1825624"/>
            <a:ext cx="5846136" cy="488351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Эмпатия позволяет проявлять заботу и сочувствие к другим людям, лучше взаимодействовать и строить отношения с окружающими.</a:t>
            </a:r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Разрешение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конфликтов. С помощью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эмпатии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проще понять точку зрения других людей и найти компромиссные решения в конфликтных ситуациях, предложив компромиссные варианты решения разногласий.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72" y="511276"/>
            <a:ext cx="4351338" cy="235600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264" y="599766"/>
            <a:ext cx="6730795" cy="2725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2" y="3433813"/>
            <a:ext cx="5048740" cy="3097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959" y="3525682"/>
            <a:ext cx="5753100" cy="291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93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344"/>
            <a:ext cx="10515600" cy="10207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Как целенаправленно развить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эмпатию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endParaRPr lang="ru-RU" sz="54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832" y="1095152"/>
            <a:ext cx="3030279" cy="54119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Обращайте внимание на чужие чувства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9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39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Будьте примером</a:t>
            </a:r>
          </a:p>
          <a:p>
            <a:pPr marL="0" indent="0">
              <a:buNone/>
            </a:pPr>
            <a:endParaRPr lang="ru-RU" sz="39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9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9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Обсуждайте эмоции 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8478" y="1010092"/>
            <a:ext cx="7933661" cy="558209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Социализируйте 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«Передача чувств».</a:t>
            </a:r>
            <a:r>
              <a:rPr lang="ru-RU" dirty="0"/>
              <a:t> Взрослый ведущий выбирает ребёнка и на ушко предлагает, какое настроение загадать. Ребёнок по цепочке передаёт это настроение — с помощью мимики, жестов, прикосновений. Каждый следующий ребёнок догадывается, о каком настроении идёт речь, и придумывает, как передаст это следующему в цепочке. Когда круг замыкается, нужно обсудить, какое именно настроение было загадано.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«Тихий разговор».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/>
              <a:t>Взрослый ведущий шепчет на ушко ребёнку какую-нибудь фразу. Все дети садятся в круг. Задача ребёнка — невербально сказать эту фразу остальным. Дети угадывают, что именно это за фраза. 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«Эмоции героев».</a:t>
            </a:r>
            <a:r>
              <a:rPr lang="ru-RU" dirty="0"/>
              <a:t> Взрослый ведущий читает детям рассказ или сказку. Детям заранее выдают символические карточки с изображениями разных настроений. В процессе чтения дети соотносят карточки с эмоциональным состоянием героя произведения и объясняют свой выбор.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42452" y="1799303"/>
            <a:ext cx="11503742" cy="49161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Эмоциональное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чтение –отражение первых мыслей и эмоций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«У меня тоже такие родители», «Какая дружная семья!».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«Я тоже радовалась, когда пошла в школу..»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«Бедная белочка, бедный медведь, бедный слонёнок», «как жаль…», «нельзя ЗАСТАВЛЯТЬ уважать себя», «Львёнок-не король, а хулиган!», «Безобразие, неприлично, ужасно!», «Какой Львёнок вредный!», «Его отчислили?».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«Правда старшего брата», «Ха-ха, Львёнок похож на муху!», «Старший львёнок очень мудрый!», «Брат очень спокойный!».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«Правда мамы», «Мне понравилось, что мама очень ЛАСКОВО объяснила», «мама очень добрая, как моя…».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«Правда папы», «Папа очень грамотный и отлично всё объяснил сыну», «Вот она – Царская сила!».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«Мне очень понравилась сказка, смысл-доброта и забота», «Сила нужна не для того, чтобы бить, а для того, чтобы защищать», «Сказка учит добрым отношениям»,  «Я БУДУ внимательным, добрым, ласковым», «Сказка очень познавательная», «Класс!», «Захватывающая».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9833"/>
            <a:ext cx="9500418" cy="18091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97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7" y="221226"/>
            <a:ext cx="9625780" cy="66367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17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Повестка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Встреча с директором ЧОУ ЛИЕН Коннычевым Дмитрием Викторовичем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Итоги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2 четверти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Мы и наши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дети </a:t>
            </a: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14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Итоги 2 четверти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9147"/>
            <a:ext cx="10515600" cy="504712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На «5»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– Алиса Левина, Полина Курдюкова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 одной «4»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(чуть подтянуться) – Марк Воронин, Никита Табачишин</a:t>
            </a:r>
          </a:p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Саша Колемасов, Федя Глебов, Саша Король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На «4» и «5»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– Вероника Алешко, Ваня Быстров, Саша Богданов, Есения Гавриличева,  Федя Колесников, Артём Котляров, Ваня Овчинский, Катя Пронина, София Середа, Вера Чернышёва, Кира Чистякова, Рома Шайхутдинов.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                              Ю.Саакян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03" y="265471"/>
            <a:ext cx="6607278" cy="591149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  Стихотворение 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  «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Горе козла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»</a:t>
            </a:r>
          </a:p>
          <a:p>
            <a:pPr marL="0" indent="0" algn="ctr">
              <a:buNone/>
            </a:pPr>
            <a:endParaRPr lang="ru-RU" sz="5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5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6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Мы и наши дети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9147"/>
            <a:ext cx="10515600" cy="50471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-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Скажите, пожалуйста, ребята, в чем по-вашему горе козла? (ответы детей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).</a:t>
            </a:r>
            <a:endParaRPr lang="ru-RU" sz="33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В жизни действительно очень важно уметь понимать состояние другого человека.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Но важно не только  вовремя распознать переживания другого человека, но и суметь правильно на него отреагировать (выслушать, сопереживать, сочувствовать или оказать реальную помощь если требуется).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В психологии это называется эмпатией.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Она необходима нам для построения бесконфликтного, "эффективного» общения).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276" y="365125"/>
            <a:ext cx="4746523" cy="362677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Игра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Эмоции героев»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8" y="265471"/>
            <a:ext cx="6695768" cy="599767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044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2412" y="1445341"/>
            <a:ext cx="4920359" cy="418854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«Опять двойка» — картина художника Фёдора Решетникова, созданная в 1952 г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284" y="365125"/>
            <a:ext cx="6246342" cy="5929348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73208" y="2647507"/>
            <a:ext cx="5720318" cy="37320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08363" cy="299561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980" y="48887"/>
            <a:ext cx="1938337" cy="3678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735" y="414669"/>
            <a:ext cx="2009554" cy="4749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173" y="48887"/>
            <a:ext cx="2092399" cy="5892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103" y="1913970"/>
            <a:ext cx="2509284" cy="49440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006" y="2275366"/>
            <a:ext cx="2690038" cy="4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Какие чувства я бы испытал на месте этого мальчика?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42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Грусть, обида, разочарование, стыдно, </a:t>
            </a:r>
            <a:endParaRPr lang="ru-RU" sz="33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я бы плакала, но не сдавалась, всё равно получила бы пятёрку», расстроилась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бы,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«я бы ждал наказание или ссору»,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боялась бы, что мама поругает», </a:t>
            </a:r>
            <a:endParaRPr lang="ru-RU" sz="33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j-ea"/>
                <a:cs typeface="+mj-cs"/>
              </a:rPr>
              <a:t>был бы унылым».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7169" y="1958464"/>
            <a:ext cx="5004618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691</Words>
  <Application>Microsoft Office PowerPoint</Application>
  <PresentationFormat>Произвольный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Встреча родительского клуба</vt:lpstr>
      <vt:lpstr>Повестка дня</vt:lpstr>
      <vt:lpstr>Итоги 2 четверти</vt:lpstr>
      <vt:lpstr>                                Ю.Саакян</vt:lpstr>
      <vt:lpstr>Мы и наши дети</vt:lpstr>
      <vt:lpstr>Игра «Эмоции героев»</vt:lpstr>
      <vt:lpstr>«Опять двойка» — картина художника Фёдора Решетникова, созданная в 1952 г</vt:lpstr>
      <vt:lpstr>Презентация PowerPoint</vt:lpstr>
      <vt:lpstr>Какие чувства я бы испытал на месте этого мальчика?</vt:lpstr>
      <vt:lpstr>Какие чувства я бы испытал на месте мамы?</vt:lpstr>
      <vt:lpstr>Какие чувства я бы испытал на месте сестры и брата?</vt:lpstr>
      <vt:lpstr>Какие чувства я бы испытал на месте собаки?</vt:lpstr>
      <vt:lpstr>Эмпатия — это способность почувствовать и понять эмоции других людей. </vt:lpstr>
      <vt:lpstr>Презентация PowerPoint</vt:lpstr>
      <vt:lpstr>Как целенаправленно развить эмпатию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родительского клуба</dc:title>
  <dc:creator>markaeshka@gmail.com</dc:creator>
  <cp:lastModifiedBy>Аркадий</cp:lastModifiedBy>
  <cp:revision>38</cp:revision>
  <dcterms:created xsi:type="dcterms:W3CDTF">2025-01-20T13:05:11Z</dcterms:created>
  <dcterms:modified xsi:type="dcterms:W3CDTF">2025-02-09T18:35:17Z</dcterms:modified>
</cp:coreProperties>
</file>